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4"/>
  </p:notesMasterIdLst>
  <p:handoutMasterIdLst>
    <p:handoutMasterId r:id="rId55"/>
  </p:handoutMasterIdLst>
  <p:sldIdLst>
    <p:sldId id="321" r:id="rId2"/>
    <p:sldId id="535" r:id="rId3"/>
    <p:sldId id="550" r:id="rId4"/>
    <p:sldId id="551" r:id="rId5"/>
    <p:sldId id="552" r:id="rId6"/>
    <p:sldId id="553" r:id="rId7"/>
    <p:sldId id="554" r:id="rId8"/>
    <p:sldId id="555" r:id="rId9"/>
    <p:sldId id="556" r:id="rId10"/>
    <p:sldId id="557" r:id="rId11"/>
    <p:sldId id="558" r:id="rId12"/>
    <p:sldId id="559" r:id="rId13"/>
    <p:sldId id="549" r:id="rId14"/>
    <p:sldId id="532" r:id="rId15"/>
    <p:sldId id="526" r:id="rId16"/>
    <p:sldId id="534" r:id="rId17"/>
    <p:sldId id="528" r:id="rId18"/>
    <p:sldId id="538" r:id="rId19"/>
    <p:sldId id="530" r:id="rId20"/>
    <p:sldId id="531" r:id="rId21"/>
    <p:sldId id="529" r:id="rId22"/>
    <p:sldId id="536" r:id="rId23"/>
    <p:sldId id="533" r:id="rId24"/>
    <p:sldId id="539" r:id="rId25"/>
    <p:sldId id="540" r:id="rId26"/>
    <p:sldId id="541" r:id="rId27"/>
    <p:sldId id="542" r:id="rId28"/>
    <p:sldId id="543" r:id="rId29"/>
    <p:sldId id="545" r:id="rId30"/>
    <p:sldId id="546" r:id="rId31"/>
    <p:sldId id="565" r:id="rId32"/>
    <p:sldId id="566" r:id="rId33"/>
    <p:sldId id="568" r:id="rId34"/>
    <p:sldId id="569" r:id="rId35"/>
    <p:sldId id="567" r:id="rId36"/>
    <p:sldId id="433" r:id="rId37"/>
    <p:sldId id="547" r:id="rId38"/>
    <p:sldId id="509" r:id="rId39"/>
    <p:sldId id="457" r:id="rId40"/>
    <p:sldId id="521" r:id="rId41"/>
    <p:sldId id="522" r:id="rId42"/>
    <p:sldId id="523" r:id="rId43"/>
    <p:sldId id="524" r:id="rId44"/>
    <p:sldId id="548" r:id="rId45"/>
    <p:sldId id="561" r:id="rId46"/>
    <p:sldId id="537" r:id="rId47"/>
    <p:sldId id="464" r:id="rId48"/>
    <p:sldId id="562" r:id="rId49"/>
    <p:sldId id="516" r:id="rId50"/>
    <p:sldId id="544" r:id="rId51"/>
    <p:sldId id="563" r:id="rId52"/>
    <p:sldId id="56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53"/>
            <p14:sldId id="554"/>
            <p14:sldId id="555"/>
            <p14:sldId id="556"/>
            <p14:sldId id="557"/>
            <p14:sldId id="558"/>
            <p14:sldId id="559"/>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433"/>
            <p14:sldId id="547"/>
            <p14:sldId id="509"/>
            <p14:sldId id="457"/>
            <p14:sldId id="521"/>
            <p14:sldId id="522"/>
            <p14:sldId id="523"/>
            <p14:sldId id="524"/>
            <p14:sldId id="548"/>
            <p14:sldId id="561"/>
            <p14:sldId id="537"/>
            <p14:sldId id="464"/>
            <p14:sldId id="562"/>
            <p14:sldId id="516"/>
            <p14:sldId id="544"/>
            <p14:sldId id="563"/>
            <p14:sldId id="5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63" autoAdjust="0"/>
    <p:restoredTop sz="89831" autoAdjust="0"/>
  </p:normalViewPr>
  <p:slideViewPr>
    <p:cSldViewPr snapToGrid="0" snapToObjects="1">
      <p:cViewPr>
        <p:scale>
          <a:sx n="89" d="100"/>
          <a:sy n="89" d="100"/>
        </p:scale>
        <p:origin x="864" y="20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 Id="rId3"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25/01/2017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43</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45</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49</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13</a:t>
            </a:fld>
            <a:endParaRPr lang="en-GB"/>
          </a:p>
        </p:txBody>
      </p:sp>
    </p:spTree>
    <p:extLst>
      <p:ext uri="{BB962C8B-B14F-4D97-AF65-F5344CB8AC3E}">
        <p14:creationId xmlns:p14="http://schemas.microsoft.com/office/powerpoint/2010/main" val="183636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14</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19</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23</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38</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25/01/2017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25/01/2017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20.emf"/><Relationship Id="rId6" Type="http://schemas.openxmlformats.org/officeDocument/2006/relationships/oleObject" Target="../embeddings/oleObject3.bin"/><Relationship Id="rId7" Type="http://schemas.openxmlformats.org/officeDocument/2006/relationships/image" Target="../media/image21.emf"/><Relationship Id="rId8" Type="http://schemas.openxmlformats.org/officeDocument/2006/relationships/oleObject" Target="../embeddings/oleObject4.bin"/><Relationship Id="rId9"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package" Target="../embeddings/Microsoft_Word_Document1.docx"/><Relationship Id="rId5" Type="http://schemas.openxmlformats.org/officeDocument/2006/relationships/image" Target="../media/image43.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25/01/2017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15452"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problem:</a:t>
            </a: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15453"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penalty function is defined 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15454"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2862322"/>
          </a:xfrm>
          <a:prstGeom prst="rect">
            <a:avLst/>
          </a:prstGeom>
          <a:noFill/>
        </p:spPr>
        <p:txBody>
          <a:bodyPr wrap="square" rtlCol="0">
            <a:spAutoFit/>
          </a:bodyPr>
          <a:lstStyle/>
          <a:p>
            <a:pPr algn="just"/>
            <a:r>
              <a:rPr lang="en-GB" sz="2000" dirty="0" smtClean="0"/>
              <a:t>GenePEN</a:t>
            </a:r>
            <a:r>
              <a:rPr lang="en-GB" sz="2000" baseline="30000" dirty="0"/>
              <a:t>1</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13</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Regularised Logistic Regression </a:t>
            </a:r>
          </a:p>
          <a:p>
            <a:r>
              <a:rPr lang="en-GB" dirty="0" smtClean="0"/>
              <a:t>Using a biological network as prior</a:t>
            </a:r>
            <a:r>
              <a:rPr lang="en-GB" sz="2800" baseline="30000" dirty="0"/>
              <a:t>1</a:t>
            </a:r>
            <a:endParaRPr lang="en-GB" dirty="0"/>
          </a:p>
        </p:txBody>
      </p:sp>
    </p:spTree>
    <p:extLst>
      <p:ext uri="{BB962C8B-B14F-4D97-AF65-F5344CB8AC3E}">
        <p14:creationId xmlns:p14="http://schemas.microsoft.com/office/powerpoint/2010/main" val="230086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14</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25/01/2017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15</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17</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18</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197554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72641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23</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24</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a:t>
            </a:r>
            <a:r>
              <a:rPr lang="en-GB" dirty="0" smtClean="0"/>
              <a:t>centric approaches for data integration: </a:t>
            </a:r>
            <a:r>
              <a:rPr lang="en-GB" dirty="0" smtClean="0"/>
              <a:t>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a:t>
            </a:r>
            <a:r>
              <a:rPr lang="en-GB" dirty="0" smtClean="0"/>
              <a:t>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27</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a:t>
            </a:r>
            <a:r>
              <a:rPr lang="en-GB" dirty="0" smtClean="0"/>
              <a:t>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30</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spTree>
    <p:extLst>
      <p:ext uri="{BB962C8B-B14F-4D97-AF65-F5344CB8AC3E}">
        <p14:creationId xmlns:p14="http://schemas.microsoft.com/office/powerpoint/2010/main" val="1284244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34</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35</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36</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38</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25/01/2017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43</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44</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395"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45</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46</a:t>
            </a:fld>
            <a:endParaRPr lang="en-US"/>
          </a:p>
        </p:txBody>
      </p:sp>
      <p:sp>
        <p:nvSpPr>
          <p:cNvPr id="5" name="Rounded Rectangle 4"/>
          <p:cNvSpPr/>
          <p:nvPr/>
        </p:nvSpPr>
        <p:spPr>
          <a:xfrm>
            <a:off x="6960864" y="4680984"/>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85892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681514" y="4022266"/>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93386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stCxn id="39" idx="4"/>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563225"/>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sp>
        <p:nvSpPr>
          <p:cNvPr id="39" name="Right Arrow 38"/>
          <p:cNvSpPr/>
          <p:nvPr/>
        </p:nvSpPr>
        <p:spPr>
          <a:xfrm>
            <a:off x="6385067" y="2847145"/>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Tree>
    <p:extLst>
      <p:ext uri="{BB962C8B-B14F-4D97-AF65-F5344CB8AC3E}">
        <p14:creationId xmlns:p14="http://schemas.microsoft.com/office/powerpoint/2010/main" val="101877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2" name="Date Placeholder 1"/>
          <p:cNvSpPr>
            <a:spLocks noGrp="1"/>
          </p:cNvSpPr>
          <p:nvPr>
            <p:ph type="dt" sz="half" idx="10"/>
          </p:nvPr>
        </p:nvSpPr>
        <p:spPr/>
        <p:txBody>
          <a:bodyPr/>
          <a:lstStyle/>
          <a:p>
            <a:fld id="{5AE1155E-A3FD-4EE7-A33A-F1CCB97C28DF}" type="datetime1">
              <a:rPr lang="en-GB" smtClean="0"/>
              <a:t>25/01/2017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using GenePEN</a:t>
            </a:r>
            <a:r>
              <a:rPr lang="en-GB" baseline="30000" dirty="0" smtClean="0"/>
              <a:t>1</a:t>
            </a:r>
            <a:endParaRPr lang="en-GB" baseline="30000" dirty="0"/>
          </a:p>
        </p:txBody>
      </p:sp>
      <p:sp>
        <p:nvSpPr>
          <p:cNvPr id="8" name="Rectangle 7"/>
          <p:cNvSpPr/>
          <p:nvPr/>
        </p:nvSpPr>
        <p:spPr>
          <a:xfrm>
            <a:off x="259660" y="5862211"/>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pic>
        <p:nvPicPr>
          <p:cNvPr id="10" name="Picture 9"/>
          <p:cNvPicPr>
            <a:picLocks noChangeAspect="1"/>
          </p:cNvPicPr>
          <p:nvPr/>
        </p:nvPicPr>
        <p:blipFill>
          <a:blip r:embed="rId2"/>
          <a:stretch>
            <a:fillRect/>
          </a:stretch>
        </p:blipFill>
        <p:spPr>
          <a:xfrm>
            <a:off x="222250" y="1162050"/>
            <a:ext cx="8699500" cy="4533900"/>
          </a:xfrm>
          <a:prstGeom prst="rect">
            <a:avLst/>
          </a:prstGeom>
        </p:spPr>
      </p:pic>
    </p:spTree>
    <p:extLst>
      <p:ext uri="{BB962C8B-B14F-4D97-AF65-F5344CB8AC3E}">
        <p14:creationId xmlns:p14="http://schemas.microsoft.com/office/powerpoint/2010/main" val="32635272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25/01/2017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49</a:t>
            </a:fld>
            <a:endParaRPr lang="en-US"/>
          </a:p>
        </p:txBody>
      </p:sp>
    </p:spTree>
    <p:extLst>
      <p:ext uri="{BB962C8B-B14F-4D97-AF65-F5344CB8AC3E}">
        <p14:creationId xmlns:p14="http://schemas.microsoft.com/office/powerpoint/2010/main" val="180433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25/01/2017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50</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25/01/2017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25/01/2017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52</a:t>
            </a:fld>
            <a:endParaRPr lang="en-US"/>
          </a:p>
        </p:txBody>
      </p:sp>
    </p:spTree>
    <p:extLst>
      <p:ext uri="{BB962C8B-B14F-4D97-AF65-F5344CB8AC3E}">
        <p14:creationId xmlns:p14="http://schemas.microsoft.com/office/powerpoint/2010/main" val="1954377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p:txBody>
          <a:bodyPr/>
          <a:lstStyle/>
          <a:p>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145775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25/01/2017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Tree>
    <p:extLst>
      <p:ext uri="{BB962C8B-B14F-4D97-AF65-F5344CB8AC3E}">
        <p14:creationId xmlns:p14="http://schemas.microsoft.com/office/powerpoint/2010/main" val="950865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70"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25/01/2017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25/01/2017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32564</TotalTime>
  <Words>3052</Words>
  <Application>Microsoft Macintosh PowerPoint</Application>
  <PresentationFormat>On-screen Show (4:3)</PresentationFormat>
  <Paragraphs>611</Paragraphs>
  <Slides>52</Slides>
  <Notes>13</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0" baseType="lpstr">
      <vt:lpstr>Calibri</vt:lpstr>
      <vt:lpstr>Gill Sans</vt:lpstr>
      <vt:lpstr>ＭＳ Ｐゴシック</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PowerPoint Presentation</vt:lpstr>
      <vt:lpstr>ONION: BIOMARKER DISCOVERY in sub-netwroks </vt:lpstr>
      <vt:lpstr>Integration of transcriptomics and metabolomics data</vt:lpstr>
      <vt:lpstr>PowerPoint Presentation</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New section??</vt:lpstr>
      <vt:lpstr>PowerPoint Presentation</vt:lpstr>
      <vt:lpstr>Pathway, network assisted enrichment analysis</vt:lpstr>
      <vt:lpstr>PowerPoint Presentation</vt:lpstr>
      <vt:lpstr>References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Microsoft Office User</cp:lastModifiedBy>
  <cp:revision>472</cp:revision>
  <dcterms:created xsi:type="dcterms:W3CDTF">2013-03-16T21:23:41Z</dcterms:created>
  <dcterms:modified xsi:type="dcterms:W3CDTF">2017-01-25T15:27:38Z</dcterms:modified>
</cp:coreProperties>
</file>